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17"/>
  </p:normalViewPr>
  <p:slideViewPr>
    <p:cSldViewPr snapToGrid="0" snapToObjects="1" showGuides="1">
      <p:cViewPr varScale="1">
        <p:scale>
          <a:sx n="84" d="100"/>
          <a:sy n="84" d="100"/>
        </p:scale>
        <p:origin x="1008" y="176"/>
      </p:cViewPr>
      <p:guideLst>
        <p:guide orient="horz" pos="29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B2D438-9B81-E54A-B975-15BA7ED11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588862-CE3C-9A40-A3FC-8C31562C8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147B8B-2B12-064D-92C0-8B1B381E4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F67176-69A4-7D4A-8710-C757CC77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69D346-F56E-0343-833B-8E076E107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62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EB6A7C-7A23-144D-B4FC-999CB89FD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F652E3-08A4-9B4E-A801-703366CDE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57B79A-D94F-B84F-9D27-B6C33031D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9A8E5E-CE10-9447-8655-1BB4A04CC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2A45F4-41EC-964F-B492-F3A61258B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19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C4A6E-A9F9-3041-9CEC-2EA0644A7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B9E126-2DE1-D743-8839-21BF0FB38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6F4AE1-8F67-E74E-A30E-A9D6F7B74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1CFA8D-9A8A-D243-A843-F00A4A939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A01421-E12F-A645-A173-DA050FF2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752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3BBC2F-7E1F-7A48-A922-3BB5DC67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8A7058-357D-BA42-B3F3-63197B4BA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B79CAB-E05C-1F4D-A8CF-78855987B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30CBF7-9AEA-554C-862A-3378E24ED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BC4939-3137-0B41-8CA0-C1802FA44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C0A814-12CA-2C46-BA66-9E16434D9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96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38873-A3C0-0746-86BE-0F4EA46A3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1905A9-317A-C84C-9C9B-DAACF7C30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146BAA-1541-AA44-BC47-9CB959013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C868D6-056E-EC4F-A06F-DBA407FC7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031F185-1797-CF43-AD80-625B28FC50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E05E1F-9EB5-4944-9AAE-F6E8E555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AE4445-B9D5-BB4F-9D1F-ADD78DF9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5D25BE3-6F2B-B945-B20E-12F00AE40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765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86C980-9128-7146-9435-09EF36502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4152B43-8D17-4B4B-94E9-5742D5D32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567D7D-B1BD-A548-A4B0-DB85CCAC7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F91225-2456-934A-8221-E488A4717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600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B98EEDA-A81F-3A4D-AF34-F2781A8B7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2040A3E-A88E-964F-B9DD-59AE6E27D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8F57F4-56EE-F145-979B-6D5BBAD50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26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F482F-B478-E742-BE99-5EF5F7EC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039370-43E2-AD45-8595-2772247D9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59C8235-95C8-7240-8980-2254C8967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57C5FC-8B48-FD46-B1BD-3A80589CB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607374-0650-424B-AD6C-DE58692CD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D00422-8D6D-6045-A8FE-5AE124A5F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3728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4FC7F-4CC9-5744-9D18-5E07BD924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EFC8869-646A-4B45-8C8B-F8B8E9C08B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BA959EA-3040-524E-AE31-B06813396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F7FE13-A050-A245-8844-F5AFC896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D6B8EC-536B-E64A-92BC-92AD492E7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0A9268-BB5F-8844-BA8E-3F2207902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57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5C26E-BC13-134D-AC0E-6122C90F9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CFFF4B-6FE2-C54E-878E-930B5E7CD4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6A3781-118F-924D-A60A-9CBCC0F5C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0D0872-1733-7949-A0EC-34A90AD7B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125921-F8DC-F145-AF75-7E51B409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51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269C30A-95D7-6643-B591-DE5844B1D1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76ED04F-59D3-D849-A208-750C3106E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AB6B70-9454-7048-9F3A-A51CCCAC4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60B24A-798B-A04D-B540-D6970E07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C6AE9A-BFBC-7B4B-81AB-7938FC75D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47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CFEE36-9DBC-D749-A48A-ED73A8227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935AA4-ADD7-7D42-8E12-01A902799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CA69DA-FD0E-6D44-9142-B724CC30F7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4D473-E9D6-8D4D-8949-A7902226624E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12CDF2-4E38-1845-9C84-5BC841D7AA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D549AE-8BB1-7640-8D3D-9D560ADAF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828AF-7D58-8440-9676-6B792164F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88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2FFB9C-1ED5-9C41-8401-6DB94F3B94C7}"/>
              </a:ext>
            </a:extLst>
          </p:cNvPr>
          <p:cNvGrpSpPr/>
          <p:nvPr/>
        </p:nvGrpSpPr>
        <p:grpSpPr>
          <a:xfrm>
            <a:off x="404672" y="1129541"/>
            <a:ext cx="11382656" cy="4598918"/>
            <a:chOff x="1074104" y="165418"/>
            <a:chExt cx="11382656" cy="459891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BBDAF3-BD59-C145-A700-019C4DE1D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5207" b="9747"/>
            <a:stretch/>
          </p:blipFill>
          <p:spPr>
            <a:xfrm>
              <a:off x="9846522" y="2224563"/>
              <a:ext cx="2603042" cy="253977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BEAFA30-C97D-524C-BDAD-6EB633248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76086" y="165418"/>
              <a:ext cx="3063240" cy="459486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E550930-B0B6-4346-81BA-CA947CDE59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2488"/>
            <a:stretch/>
          </p:blipFill>
          <p:spPr>
            <a:xfrm>
              <a:off x="1074104" y="2828925"/>
              <a:ext cx="2695362" cy="192094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ABB161E-E402-2642-8635-2B0370B14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12846" y="165418"/>
              <a:ext cx="3063240" cy="459486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CA0E570-39A1-D245-B89E-D519DC6F60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32621" r="3425"/>
            <a:stretch/>
          </p:blipFill>
          <p:spPr>
            <a:xfrm>
              <a:off x="1074104" y="165418"/>
              <a:ext cx="2603042" cy="272415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70C4C93-924E-4441-88FB-CD203C5120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44864"/>
            <a:stretch/>
          </p:blipFill>
          <p:spPr>
            <a:xfrm>
              <a:off x="9846522" y="165418"/>
              <a:ext cx="2610238" cy="2156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33104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0</Words>
  <Application>Microsoft Macintosh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2023-10-10T08:45:54Z</dcterms:created>
  <dcterms:modified xsi:type="dcterms:W3CDTF">2023-10-10T09:25:45Z</dcterms:modified>
</cp:coreProperties>
</file>